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9906000" cy="6858000" type="A4"/>
  <p:notesSz cx="10018713" cy="68881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80" autoAdjust="0"/>
  </p:normalViewPr>
  <p:slideViewPr>
    <p:cSldViewPr>
      <p:cViewPr varScale="1">
        <p:scale>
          <a:sx n="67" d="100"/>
          <a:sy n="67" d="100"/>
        </p:scale>
        <p:origin x="-984" y="-9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40903" cy="34489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75500" y="0"/>
            <a:ext cx="4340903" cy="344899"/>
          </a:xfrm>
          <a:prstGeom prst="rect">
            <a:avLst/>
          </a:prstGeom>
        </p:spPr>
        <p:txBody>
          <a:bodyPr vert="horz" lIns="91440" tIns="45720" rIns="91440" bIns="45720" rtlCol="0"/>
          <a:lstStyle>
            <a:lvl1pPr algn="r">
              <a:defRPr sz="1200"/>
            </a:lvl1pPr>
          </a:lstStyle>
          <a:p>
            <a:fld id="{B62B5D6B-D206-4FD9-8864-6DB485B8899B}" type="datetimeFigureOut">
              <a:rPr lang="fr-FR" smtClean="0"/>
              <a:t>15/04/2017</a:t>
            </a:fld>
            <a:endParaRPr lang="fr-FR"/>
          </a:p>
        </p:txBody>
      </p:sp>
      <p:sp>
        <p:nvSpPr>
          <p:cNvPr id="4" name="Espace réservé du pied de page 3"/>
          <p:cNvSpPr>
            <a:spLocks noGrp="1"/>
          </p:cNvSpPr>
          <p:nvPr>
            <p:ph type="ftr" sz="quarter" idx="2"/>
          </p:nvPr>
        </p:nvSpPr>
        <p:spPr>
          <a:xfrm>
            <a:off x="0" y="6542172"/>
            <a:ext cx="4340903" cy="34489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75500" y="6542172"/>
            <a:ext cx="4340903" cy="344899"/>
          </a:xfrm>
          <a:prstGeom prst="rect">
            <a:avLst/>
          </a:prstGeom>
        </p:spPr>
        <p:txBody>
          <a:bodyPr vert="horz" lIns="91440" tIns="45720" rIns="91440" bIns="45720" rtlCol="0" anchor="b"/>
          <a:lstStyle>
            <a:lvl1pPr algn="r">
              <a:defRPr sz="1200"/>
            </a:lvl1pPr>
          </a:lstStyle>
          <a:p>
            <a:fld id="{52EB072B-3674-44CF-A14C-C896A1809484}" type="slidenum">
              <a:rPr lang="fr-FR" smtClean="0"/>
              <a:t>‹N°›</a:t>
            </a:fld>
            <a:endParaRPr lang="fr-FR"/>
          </a:p>
        </p:txBody>
      </p:sp>
    </p:spTree>
    <p:extLst>
      <p:ext uri="{BB962C8B-B14F-4D97-AF65-F5344CB8AC3E}">
        <p14:creationId xmlns:p14="http://schemas.microsoft.com/office/powerpoint/2010/main" val="1421301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40903" cy="34489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75500" y="0"/>
            <a:ext cx="4340903" cy="344899"/>
          </a:xfrm>
          <a:prstGeom prst="rect">
            <a:avLst/>
          </a:prstGeom>
        </p:spPr>
        <p:txBody>
          <a:bodyPr vert="horz" lIns="91440" tIns="45720" rIns="91440" bIns="45720" rtlCol="0"/>
          <a:lstStyle>
            <a:lvl1pPr algn="r">
              <a:defRPr sz="1200"/>
            </a:lvl1pPr>
          </a:lstStyle>
          <a:p>
            <a:fld id="{A5004BF2-FE65-4ACF-9C16-DC273FBA385B}" type="datetimeFigureOut">
              <a:rPr lang="fr-FR" smtClean="0"/>
              <a:t>15/04/2017</a:t>
            </a:fld>
            <a:endParaRPr lang="fr-FR"/>
          </a:p>
        </p:txBody>
      </p:sp>
      <p:sp>
        <p:nvSpPr>
          <p:cNvPr id="4" name="Espace réservé de l'image des diapositives 3"/>
          <p:cNvSpPr>
            <a:spLocks noGrp="1" noRot="1" noChangeAspect="1"/>
          </p:cNvSpPr>
          <p:nvPr>
            <p:ph type="sldImg" idx="2"/>
          </p:nvPr>
        </p:nvSpPr>
        <p:spPr>
          <a:xfrm>
            <a:off x="3143250" y="515938"/>
            <a:ext cx="3732213" cy="2584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002103" y="3272177"/>
            <a:ext cx="8014509" cy="309972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42172"/>
            <a:ext cx="4340903" cy="34489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75500" y="6542172"/>
            <a:ext cx="4340903" cy="344899"/>
          </a:xfrm>
          <a:prstGeom prst="rect">
            <a:avLst/>
          </a:prstGeom>
        </p:spPr>
        <p:txBody>
          <a:bodyPr vert="horz" lIns="91440" tIns="45720" rIns="91440" bIns="45720" rtlCol="0" anchor="b"/>
          <a:lstStyle>
            <a:lvl1pPr algn="r">
              <a:defRPr sz="1200"/>
            </a:lvl1pPr>
          </a:lstStyle>
          <a:p>
            <a:fld id="{1482B5E2-865D-4443-BB07-13C1C882E03B}" type="slidenum">
              <a:rPr lang="fr-FR" smtClean="0"/>
              <a:t>‹N°›</a:t>
            </a:fld>
            <a:endParaRPr lang="fr-FR"/>
          </a:p>
        </p:txBody>
      </p:sp>
    </p:spTree>
    <p:extLst>
      <p:ext uri="{BB962C8B-B14F-4D97-AF65-F5344CB8AC3E}">
        <p14:creationId xmlns:p14="http://schemas.microsoft.com/office/powerpoint/2010/main" val="20359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143250" y="515938"/>
            <a:ext cx="3732213" cy="25844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482B5E2-865D-4443-BB07-13C1C882E03B}" type="slidenum">
              <a:rPr lang="fr-FR" smtClean="0"/>
              <a:t>1</a:t>
            </a:fld>
            <a:endParaRPr lang="fr-FR"/>
          </a:p>
        </p:txBody>
      </p:sp>
    </p:spTree>
    <p:extLst>
      <p:ext uri="{BB962C8B-B14F-4D97-AF65-F5344CB8AC3E}">
        <p14:creationId xmlns:p14="http://schemas.microsoft.com/office/powerpoint/2010/main" val="1849562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CB5BA0F-14A7-43A0-A579-BD050506AA61}" type="datetimeFigureOut">
              <a:rPr lang="fr-FR" smtClean="0"/>
              <a:t>15/04/2017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141348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B5BA0F-14A7-43A0-A579-BD050506AA61}" type="datetimeFigureOut">
              <a:rPr lang="fr-FR" smtClean="0"/>
              <a:t>15/04/2017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282314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9"/>
            <a:ext cx="222885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9"/>
            <a:ext cx="65214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B5BA0F-14A7-43A0-A579-BD050506AA61}" type="datetimeFigureOut">
              <a:rPr lang="fr-FR" smtClean="0"/>
              <a:t>15/04/2017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100370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B5BA0F-14A7-43A0-A579-BD050506AA61}" type="datetimeFigureOut">
              <a:rPr lang="fr-FR" smtClean="0"/>
              <a:t>15/04/2017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2488192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CB5BA0F-14A7-43A0-A579-BD050506AA61}" type="datetimeFigureOut">
              <a:rPr lang="fr-FR" smtClean="0"/>
              <a:t>15/04/2017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364114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B5BA0F-14A7-43A0-A579-BD050506AA61}" type="datetimeFigureOut">
              <a:rPr lang="fr-FR" smtClean="0"/>
              <a:t>15/04/2017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148056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B5BA0F-14A7-43A0-A579-BD050506AA61}" type="datetimeFigureOut">
              <a:rPr lang="fr-FR" smtClean="0"/>
              <a:t>15/04/2017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400084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CB5BA0F-14A7-43A0-A579-BD050506AA61}" type="datetimeFigureOut">
              <a:rPr lang="fr-FR" smtClean="0"/>
              <a:t>15/04/2017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216859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B5BA0F-14A7-43A0-A579-BD050506AA61}" type="datetimeFigureOut">
              <a:rPr lang="fr-FR" smtClean="0"/>
              <a:t>15/04/2017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291906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B5BA0F-14A7-43A0-A579-BD050506AA61}" type="datetimeFigureOut">
              <a:rPr lang="fr-FR" smtClean="0"/>
              <a:t>15/04/2017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424745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B5BA0F-14A7-43A0-A579-BD050506AA61}" type="datetimeFigureOut">
              <a:rPr lang="fr-FR" smtClean="0"/>
              <a:t>15/04/2017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332AAB-3DA0-4ECB-8C8A-C841CF30AF4D}" type="slidenum">
              <a:rPr lang="fr-FR" smtClean="0"/>
              <a:t>‹N°›</a:t>
            </a:fld>
            <a:endParaRPr lang="fr-FR"/>
          </a:p>
        </p:txBody>
      </p:sp>
    </p:spTree>
    <p:extLst>
      <p:ext uri="{BB962C8B-B14F-4D97-AF65-F5344CB8AC3E}">
        <p14:creationId xmlns:p14="http://schemas.microsoft.com/office/powerpoint/2010/main" val="257020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5BA0F-14A7-43A0-A579-BD050506AA61}" type="datetimeFigureOut">
              <a:rPr lang="fr-FR" smtClean="0"/>
              <a:t>15/04/2017</a:t>
            </a:fld>
            <a:endParaRPr lang="fr-FR"/>
          </a:p>
        </p:txBody>
      </p:sp>
      <p:sp>
        <p:nvSpPr>
          <p:cNvPr id="5" name="Espace réservé du pied de page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32AAB-3DA0-4ECB-8C8A-C841CF30AF4D}" type="slidenum">
              <a:rPr lang="fr-FR" smtClean="0"/>
              <a:t>‹N°›</a:t>
            </a:fld>
            <a:endParaRPr lang="fr-FR"/>
          </a:p>
        </p:txBody>
      </p:sp>
    </p:spTree>
    <p:extLst>
      <p:ext uri="{BB962C8B-B14F-4D97-AF65-F5344CB8AC3E}">
        <p14:creationId xmlns:p14="http://schemas.microsoft.com/office/powerpoint/2010/main" val="201877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jpeg"/><Relationship Id="rId26" Type="http://schemas.openxmlformats.org/officeDocument/2006/relationships/image" Target="../media/image23.png"/><Relationship Id="rId3" Type="http://schemas.openxmlformats.org/officeDocument/2006/relationships/image" Target="../media/image1.jpeg"/><Relationship Id="rId21" Type="http://schemas.openxmlformats.org/officeDocument/2006/relationships/image" Target="../media/image18.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hyperlink" Target="https://www.motoclubrochepaule.com/" TargetMode="External"/><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7.jpg"/><Relationship Id="rId1" Type="http://schemas.openxmlformats.org/officeDocument/2006/relationships/slideLayout" Target="../slideLayouts/slideLayout4.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1.pn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0.jpeg"/><Relationship Id="rId10" Type="http://schemas.openxmlformats.org/officeDocument/2006/relationships/image" Target="../media/image8.jpeg"/><Relationship Id="rId19" Type="http://schemas.openxmlformats.org/officeDocument/2006/relationships/image" Target="../media/image16.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1051" y="-99392"/>
            <a:ext cx="5040560" cy="69573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Espace réservé du contenu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6453" y="2708920"/>
            <a:ext cx="1326147" cy="815269"/>
          </a:xfrm>
        </p:spPr>
      </p:pic>
      <p:pic>
        <p:nvPicPr>
          <p:cNvPr id="7" name="Espace réservé du contenu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57423" y="97583"/>
            <a:ext cx="4848576" cy="6265853"/>
          </a:xfrm>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ln>
        </p:spPr>
      </p:pic>
      <p:cxnSp>
        <p:nvCxnSpPr>
          <p:cNvPr id="10" name="Connecteur droit 9"/>
          <p:cNvCxnSpPr/>
          <p:nvPr/>
        </p:nvCxnSpPr>
        <p:spPr>
          <a:xfrm>
            <a:off x="4953000" y="0"/>
            <a:ext cx="0" cy="674136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845" y="2708920"/>
            <a:ext cx="1326147" cy="796699"/>
          </a:xfrm>
          <a:prstGeom prst="rect">
            <a:avLst/>
          </a:prstGeom>
        </p:spPr>
      </p:pic>
      <p:pic>
        <p:nvPicPr>
          <p:cNvPr id="13" name="Imag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0752" y="1859727"/>
            <a:ext cx="1305160" cy="749053"/>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6828" y="5214820"/>
            <a:ext cx="1682156" cy="1550029"/>
          </a:xfrm>
          <a:prstGeom prst="rect">
            <a:avLst/>
          </a:prstGeom>
          <a:effectLst/>
        </p:spPr>
      </p:pic>
      <p:pic>
        <p:nvPicPr>
          <p:cNvPr id="16" name="Imag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8584" y="1859727"/>
            <a:ext cx="1434253" cy="777185"/>
          </a:xfrm>
          <a:prstGeom prst="rect">
            <a:avLst/>
          </a:prstGeom>
        </p:spPr>
      </p:pic>
      <p:pic>
        <p:nvPicPr>
          <p:cNvPr id="17" name="Ima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53434" y="6151352"/>
            <a:ext cx="858095" cy="373993"/>
          </a:xfrm>
          <a:prstGeom prst="rect">
            <a:avLst/>
          </a:prstGeom>
          <a:ln>
            <a:solidFill>
              <a:schemeClr val="accent1"/>
            </a:solidFill>
          </a:ln>
        </p:spPr>
      </p:pic>
      <p:pic>
        <p:nvPicPr>
          <p:cNvPr id="18" name="Imag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1313" y="5980704"/>
            <a:ext cx="1014113" cy="376514"/>
          </a:xfrm>
          <a:prstGeom prst="rect">
            <a:avLst/>
          </a:prstGeom>
        </p:spPr>
      </p:pic>
      <p:pic>
        <p:nvPicPr>
          <p:cNvPr id="19" name="Imag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976" y="1859727"/>
            <a:ext cx="1122600" cy="777185"/>
          </a:xfrm>
          <a:prstGeom prst="rect">
            <a:avLst/>
          </a:prstGeom>
        </p:spPr>
      </p:pic>
      <p:graphicFrame>
        <p:nvGraphicFramePr>
          <p:cNvPr id="21" name="Tableau 20"/>
          <p:cNvGraphicFramePr>
            <a:graphicFrameLocks noGrp="1"/>
          </p:cNvGraphicFramePr>
          <p:nvPr>
            <p:extLst>
              <p:ext uri="{D42A27DB-BD31-4B8C-83A1-F6EECF244321}">
                <p14:modId xmlns:p14="http://schemas.microsoft.com/office/powerpoint/2010/main" val="4076253099"/>
              </p:ext>
            </p:extLst>
          </p:nvPr>
        </p:nvGraphicFramePr>
        <p:xfrm>
          <a:off x="5085015" y="6597352"/>
          <a:ext cx="4836537" cy="161000"/>
        </p:xfrm>
        <a:graphic>
          <a:graphicData uri="http://schemas.openxmlformats.org/drawingml/2006/table">
            <a:tbl>
              <a:tblPr>
                <a:tableStyleId>{5C22544A-7EE6-4342-B048-85BDC9FD1C3A}</a:tableStyleId>
              </a:tblPr>
              <a:tblGrid>
                <a:gridCol w="4836537"/>
              </a:tblGrid>
              <a:tr h="161000">
                <a:tc>
                  <a:txBody>
                    <a:bodyPr/>
                    <a:lstStyle/>
                    <a:p>
                      <a:pPr algn="ctr" fontAlgn="b"/>
                      <a:r>
                        <a:rPr lang="fr-FR" sz="900" b="1" i="1" u="none" strike="noStrike" dirty="0">
                          <a:effectLst/>
                          <a:latin typeface="Comic Sans MS" panose="030F0702030302020204" pitchFamily="66" charset="0"/>
                        </a:rPr>
                        <a:t>Respecter la NATURE, ne laisser aucune trace de votre passage</a:t>
                      </a:r>
                      <a:endParaRPr lang="fr-FR" sz="900" b="1" i="1" u="none" strike="noStrike" dirty="0">
                        <a:solidFill>
                          <a:srgbClr val="000000"/>
                        </a:solidFill>
                        <a:effectLst/>
                        <a:latin typeface="Comic Sans MS" panose="030F0702030302020204" pitchFamily="66" charset="0"/>
                      </a:endParaRPr>
                    </a:p>
                  </a:txBody>
                  <a:tcPr marL="10319" marR="10319" marT="9525" marB="0" anchor="b">
                    <a:blipFill>
                      <a:blip r:embed="rId12"/>
                      <a:tile tx="0" ty="0" sx="100000" sy="100000" flip="none" algn="tl"/>
                    </a:blipFill>
                  </a:tcPr>
                </a:tc>
              </a:tr>
            </a:tbl>
          </a:graphicData>
        </a:graphic>
      </p:graphicFrame>
      <p:pic>
        <p:nvPicPr>
          <p:cNvPr id="22" name="Imag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27603" y="1910443"/>
            <a:ext cx="825397" cy="647619"/>
          </a:xfrm>
          <a:prstGeom prst="rect">
            <a:avLst/>
          </a:prstGeom>
        </p:spPr>
      </p:pic>
      <p:pic>
        <p:nvPicPr>
          <p:cNvPr id="23" name="Imag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456" y="3645024"/>
            <a:ext cx="1276800" cy="936975"/>
          </a:xfrm>
          <a:prstGeom prst="rect">
            <a:avLst/>
          </a:prstGeom>
        </p:spPr>
      </p:pic>
      <p:pic>
        <p:nvPicPr>
          <p:cNvPr id="24" name="Imag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24608" y="3573016"/>
            <a:ext cx="2277713" cy="548670"/>
          </a:xfrm>
          <a:prstGeom prst="rect">
            <a:avLst/>
          </a:prstGeom>
        </p:spPr>
      </p:pic>
      <p:sp>
        <p:nvSpPr>
          <p:cNvPr id="25" name="ZoneTexte 24"/>
          <p:cNvSpPr txBox="1"/>
          <p:nvPr/>
        </p:nvSpPr>
        <p:spPr>
          <a:xfrm>
            <a:off x="102531" y="46365"/>
            <a:ext cx="4631127" cy="646331"/>
          </a:xfrm>
          <a:prstGeom prst="rect">
            <a:avLst/>
          </a:prstGeom>
          <a:effectLst>
            <a:glow rad="635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sz="1200" b="1" dirty="0" smtClean="0">
                <a:effectLst>
                  <a:outerShdw blurRad="38100" dist="38100" dir="2700000" algn="tl">
                    <a:srgbClr val="000000">
                      <a:alpha val="43137"/>
                    </a:srgbClr>
                  </a:outerShdw>
                </a:effectLst>
                <a:latin typeface="Comic Sans MS" panose="030F0702030302020204" pitchFamily="66" charset="0"/>
              </a:rPr>
              <a:t>MERCI aux communes de </a:t>
            </a:r>
            <a:r>
              <a:rPr lang="fr-FR" sz="1200" b="1" dirty="0" err="1" smtClean="0">
                <a:effectLst>
                  <a:outerShdw blurRad="38100" dist="38100" dir="2700000" algn="tl">
                    <a:srgbClr val="000000">
                      <a:alpha val="43137"/>
                    </a:srgbClr>
                  </a:outerShdw>
                </a:effectLst>
                <a:latin typeface="Comic Sans MS" panose="030F0702030302020204" pitchFamily="66" charset="0"/>
              </a:rPr>
              <a:t>Lafarre</a:t>
            </a:r>
            <a:r>
              <a:rPr lang="fr-FR" sz="1200" b="1" dirty="0" smtClean="0">
                <a:effectLst>
                  <a:outerShdw blurRad="38100" dist="38100" dir="2700000" algn="tl">
                    <a:srgbClr val="000000">
                      <a:alpha val="43137"/>
                    </a:srgbClr>
                  </a:outerShdw>
                </a:effectLst>
                <a:latin typeface="Comic Sans MS" panose="030F0702030302020204" pitchFamily="66" charset="0"/>
              </a:rPr>
              <a:t>, Rochepaule, Saint André en Vivarais et Saint </a:t>
            </a:r>
            <a:r>
              <a:rPr lang="fr-FR" sz="1200" b="1" dirty="0" err="1" smtClean="0">
                <a:effectLst>
                  <a:outerShdw blurRad="38100" dist="38100" dir="2700000" algn="tl">
                    <a:srgbClr val="000000">
                      <a:alpha val="43137"/>
                    </a:srgbClr>
                  </a:outerShdw>
                </a:effectLst>
                <a:latin typeface="Comic Sans MS" panose="030F0702030302020204" pitchFamily="66" charset="0"/>
              </a:rPr>
              <a:t>Jeure</a:t>
            </a:r>
            <a:r>
              <a:rPr lang="fr-FR" sz="1200" b="1" dirty="0" smtClean="0">
                <a:effectLst>
                  <a:outerShdw blurRad="38100" dist="38100" dir="2700000" algn="tl">
                    <a:srgbClr val="000000">
                      <a:alpha val="43137"/>
                    </a:srgbClr>
                  </a:outerShdw>
                </a:effectLst>
                <a:latin typeface="Comic Sans MS" panose="030F0702030302020204" pitchFamily="66" charset="0"/>
              </a:rPr>
              <a:t> d’</a:t>
            </a:r>
            <a:r>
              <a:rPr lang="fr-FR" sz="1200" b="1" dirty="0" err="1" smtClean="0">
                <a:effectLst>
                  <a:outerShdw blurRad="38100" dist="38100" dir="2700000" algn="tl">
                    <a:srgbClr val="000000">
                      <a:alpha val="43137"/>
                    </a:srgbClr>
                  </a:outerShdw>
                </a:effectLst>
                <a:latin typeface="Comic Sans MS" panose="030F0702030302020204" pitchFamily="66" charset="0"/>
              </a:rPr>
              <a:t>Andaure</a:t>
            </a:r>
            <a:endParaRPr lang="fr-FR" sz="1200" b="1" dirty="0" smtClean="0">
              <a:effectLst>
                <a:outerShdw blurRad="38100" dist="38100" dir="2700000" algn="tl">
                  <a:srgbClr val="000000">
                    <a:alpha val="43137"/>
                  </a:srgbClr>
                </a:outerShdw>
              </a:effectLst>
              <a:latin typeface="Comic Sans MS" panose="030F0702030302020204" pitchFamily="66" charset="0"/>
            </a:endParaRPr>
          </a:p>
          <a:p>
            <a:pPr algn="ctr"/>
            <a:r>
              <a:rPr lang="fr-FR" sz="1200" b="1" dirty="0" smtClean="0">
                <a:effectLst>
                  <a:outerShdw blurRad="38100" dist="38100" dir="2700000" algn="tl">
                    <a:srgbClr val="000000">
                      <a:alpha val="43137"/>
                    </a:srgbClr>
                  </a:outerShdw>
                </a:effectLst>
                <a:latin typeface="Comic Sans MS" panose="030F0702030302020204" pitchFamily="66" charset="0"/>
              </a:rPr>
              <a:t>Et MERCI à tous nos partenaires :</a:t>
            </a:r>
            <a:endParaRPr lang="fr-FR" sz="1200" b="1" dirty="0">
              <a:effectLst>
                <a:outerShdw blurRad="38100" dist="38100" dir="2700000" algn="tl">
                  <a:srgbClr val="000000">
                    <a:alpha val="43137"/>
                  </a:srgbClr>
                </a:outerShdw>
              </a:effectLst>
              <a:latin typeface="Comic Sans MS" panose="030F0702030302020204" pitchFamily="66" charset="0"/>
            </a:endParaRPr>
          </a:p>
        </p:txBody>
      </p:sp>
      <p:pic>
        <p:nvPicPr>
          <p:cNvPr id="26" name="Imag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83370" y="3068960"/>
            <a:ext cx="1341438" cy="447675"/>
          </a:xfrm>
          <a:prstGeom prst="rect">
            <a:avLst/>
          </a:prstGeom>
        </p:spPr>
      </p:pic>
      <p:sp>
        <p:nvSpPr>
          <p:cNvPr id="8" name="ZoneTexte 7"/>
          <p:cNvSpPr txBox="1"/>
          <p:nvPr/>
        </p:nvSpPr>
        <p:spPr>
          <a:xfrm>
            <a:off x="5036356" y="4652492"/>
            <a:ext cx="2568939" cy="1872853"/>
          </a:xfrm>
          <a:prstGeom prst="flowChartAlternateProcess">
            <a:avLst/>
          </a:prstGeom>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800" b="1" dirty="0" smtClean="0">
                <a:latin typeface="Comic Sans MS" panose="030F0702030302020204" pitchFamily="66" charset="0"/>
              </a:rPr>
              <a:t>Le Moto Club de Rochepaule vous souhaite la bienvenue au Centre Tout Terrain pour son 11</a:t>
            </a:r>
            <a:r>
              <a:rPr lang="fr-FR" sz="800" b="1" baseline="30000" dirty="0" smtClean="0">
                <a:latin typeface="Comic Sans MS" panose="030F0702030302020204" pitchFamily="66" charset="0"/>
              </a:rPr>
              <a:t>ème</a:t>
            </a:r>
            <a:r>
              <a:rPr lang="fr-FR" sz="800" b="1" dirty="0" smtClean="0">
                <a:latin typeface="Comic Sans MS" panose="030F0702030302020204" pitchFamily="66" charset="0"/>
              </a:rPr>
              <a:t> Trial </a:t>
            </a:r>
            <a:r>
              <a:rPr lang="fr-FR" sz="800" b="1" dirty="0" err="1" smtClean="0">
                <a:latin typeface="Comic Sans MS" panose="030F0702030302020204" pitchFamily="66" charset="0"/>
              </a:rPr>
              <a:t>Classic</a:t>
            </a:r>
            <a:r>
              <a:rPr lang="fr-FR" sz="800" b="1" dirty="0">
                <a:latin typeface="Comic Sans MS" panose="030F0702030302020204" pitchFamily="66" charset="0"/>
              </a:rPr>
              <a:t>.</a:t>
            </a:r>
            <a:endParaRPr lang="fr-FR" sz="800" b="1" dirty="0" smtClean="0">
              <a:latin typeface="Comic Sans MS" panose="030F0702030302020204" pitchFamily="66" charset="0"/>
            </a:endParaRPr>
          </a:p>
          <a:p>
            <a:pPr algn="ctr"/>
            <a:r>
              <a:rPr lang="fr-FR" sz="800" b="1" dirty="0" smtClean="0">
                <a:latin typeface="Comic Sans MS" panose="030F0702030302020204" pitchFamily="66" charset="0"/>
              </a:rPr>
              <a:t>Nous tenons à remercier tous les bénévoles et les Entreprises pour leurs aides précieuses, les habitants pour leur tolérance, et les communes et les propriétaires de terrains qui nous autorisent l’utilisation de leurs chemins et propriétés.</a:t>
            </a:r>
          </a:p>
          <a:p>
            <a:pPr algn="ctr"/>
            <a:r>
              <a:rPr lang="fr-FR" sz="800" b="1" dirty="0" smtClean="0">
                <a:latin typeface="Comic Sans MS" panose="030F0702030302020204" pitchFamily="66" charset="0"/>
              </a:rPr>
              <a:t>Concurrents et spectateurs profitez un maximum de notre épreuve dans ce cadre exceptionnel ardéchois.</a:t>
            </a:r>
          </a:p>
        </p:txBody>
      </p:sp>
      <p:sp>
        <p:nvSpPr>
          <p:cNvPr id="2" name="ZoneTexte 1"/>
          <p:cNvSpPr txBox="1"/>
          <p:nvPr/>
        </p:nvSpPr>
        <p:spPr>
          <a:xfrm>
            <a:off x="5109018" y="29816"/>
            <a:ext cx="4690378" cy="230832"/>
          </a:xfrm>
          <a:prstGeom prst="rect">
            <a:avLst/>
          </a:prstGeom>
          <a:blipFill>
            <a:blip r:embed="rId12"/>
            <a:tile tx="0" ty="0" sx="100000" sy="100000" flip="none" algn="tl"/>
          </a:blipFill>
          <a:ln>
            <a:solidFill>
              <a:schemeClr val="accent2">
                <a:lumMod val="60000"/>
                <a:lumOff val="40000"/>
              </a:schemeClr>
            </a:solidFill>
          </a:ln>
        </p:spPr>
        <p:txBody>
          <a:bodyPr wrap="square" rtlCol="0">
            <a:spAutoFit/>
          </a:bodyPr>
          <a:lstStyle/>
          <a:p>
            <a:r>
              <a:rPr lang="fr-FR" sz="900" dirty="0">
                <a:solidFill>
                  <a:srgbClr val="FF0000"/>
                </a:solidFill>
                <a:latin typeface="Comic Sans MS" panose="030F0702030302020204" pitchFamily="66" charset="0"/>
                <a:hlinkClick r:id="rId17"/>
              </a:rPr>
              <a:t>https://www.motoclubrochepaule.com</a:t>
            </a:r>
            <a:r>
              <a:rPr lang="fr-FR" sz="900" dirty="0" smtClean="0">
                <a:solidFill>
                  <a:srgbClr val="FF0000"/>
                </a:solidFill>
                <a:latin typeface="Comic Sans MS" panose="030F0702030302020204" pitchFamily="66" charset="0"/>
                <a:hlinkClick r:id="rId17"/>
              </a:rPr>
              <a:t>/</a:t>
            </a:r>
            <a:r>
              <a:rPr lang="fr-FR" sz="900" dirty="0" smtClean="0">
                <a:solidFill>
                  <a:srgbClr val="FF0000"/>
                </a:solidFill>
                <a:latin typeface="Comic Sans MS" panose="030F0702030302020204" pitchFamily="66" charset="0"/>
              </a:rPr>
              <a:t>      </a:t>
            </a:r>
            <a:r>
              <a:rPr lang="fr-FR" sz="900" dirty="0" smtClean="0">
                <a:latin typeface="Comic Sans MS" panose="030F0702030302020204" pitchFamily="66" charset="0"/>
              </a:rPr>
              <a:t> mail :</a:t>
            </a:r>
            <a:r>
              <a:rPr lang="fr-FR" sz="900" dirty="0" smtClean="0">
                <a:solidFill>
                  <a:srgbClr val="FF0000"/>
                </a:solidFill>
                <a:latin typeface="Comic Sans MS" panose="030F0702030302020204" pitchFamily="66" charset="0"/>
              </a:rPr>
              <a:t>   motoclubrochepaule@wanadoo.fr</a:t>
            </a:r>
            <a:endParaRPr lang="fr-FR" sz="900" dirty="0">
              <a:solidFill>
                <a:srgbClr val="FF0000"/>
              </a:solidFill>
              <a:latin typeface="Comic Sans MS" panose="030F0702030302020204" pitchFamily="66" charset="0"/>
            </a:endParaRPr>
          </a:p>
        </p:txBody>
      </p:sp>
      <p:pic>
        <p:nvPicPr>
          <p:cNvPr id="3" name="Imag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783343" y="780711"/>
            <a:ext cx="1225441" cy="1050744"/>
          </a:xfrm>
          <a:prstGeom prst="rect">
            <a:avLst/>
          </a:prstGeom>
        </p:spPr>
      </p:pic>
      <p:pic>
        <p:nvPicPr>
          <p:cNvPr id="4" name="Imag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088637" y="780711"/>
            <a:ext cx="1773984" cy="1050744"/>
          </a:xfrm>
          <a:prstGeom prst="rect">
            <a:avLst/>
          </a:prstGeom>
        </p:spPr>
      </p:pic>
      <p:pic>
        <p:nvPicPr>
          <p:cNvPr id="5" name="Image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3" y="780711"/>
            <a:ext cx="1712893" cy="1030059"/>
          </a:xfrm>
          <a:prstGeom prst="rect">
            <a:avLst/>
          </a:prstGeom>
        </p:spPr>
      </p:pic>
      <p:pic>
        <p:nvPicPr>
          <p:cNvPr id="6" name="Image 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456" y="4725144"/>
            <a:ext cx="1763328" cy="470221"/>
          </a:xfrm>
          <a:prstGeom prst="rect">
            <a:avLst/>
          </a:prstGeom>
        </p:spPr>
      </p:pic>
      <p:pic>
        <p:nvPicPr>
          <p:cNvPr id="9" name="Image 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000672" y="4797152"/>
            <a:ext cx="1251393" cy="489676"/>
          </a:xfrm>
          <a:prstGeom prst="rect">
            <a:avLst/>
          </a:prstGeom>
        </p:spPr>
      </p:pic>
      <p:pic>
        <p:nvPicPr>
          <p:cNvPr id="27" name="Image 2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506400" y="4282469"/>
            <a:ext cx="1227258" cy="867243"/>
          </a:xfrm>
          <a:prstGeom prst="rect">
            <a:avLst/>
          </a:prstGeom>
        </p:spPr>
      </p:pic>
      <p:pic>
        <p:nvPicPr>
          <p:cNvPr id="28" name="Image 2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522911" y="1328112"/>
            <a:ext cx="444418" cy="142584"/>
          </a:xfrm>
          <a:prstGeom prst="rect">
            <a:avLst/>
          </a:prstGeom>
        </p:spPr>
      </p:pic>
      <p:pic>
        <p:nvPicPr>
          <p:cNvPr id="29" name="Image 2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568624" y="2638438"/>
            <a:ext cx="1925807" cy="366123"/>
          </a:xfrm>
          <a:prstGeom prst="rect">
            <a:avLst/>
          </a:prstGeom>
        </p:spPr>
      </p:pic>
      <p:pic>
        <p:nvPicPr>
          <p:cNvPr id="30" name="Image 2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626386" y="4181803"/>
            <a:ext cx="1665313" cy="534288"/>
          </a:xfrm>
          <a:prstGeom prst="rect">
            <a:avLst/>
          </a:prstGeom>
        </p:spPr>
      </p:pic>
      <p:pic>
        <p:nvPicPr>
          <p:cNvPr id="14" name="Image 1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7527" y="5214820"/>
            <a:ext cx="3396351" cy="1670564"/>
          </a:xfrm>
          <a:prstGeom prst="rect">
            <a:avLst/>
          </a:prstGeom>
        </p:spPr>
      </p:pic>
    </p:spTree>
    <p:extLst>
      <p:ext uri="{BB962C8B-B14F-4D97-AF65-F5344CB8AC3E}">
        <p14:creationId xmlns:p14="http://schemas.microsoft.com/office/powerpoint/2010/main" val="28324279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115</Words>
  <Application>Microsoft Office PowerPoint</Application>
  <PresentationFormat>Format A4 (210 x 297 mm)</PresentationFormat>
  <Paragraphs>8</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Bunel</dc:creator>
  <cp:lastModifiedBy>Eric Bunel</cp:lastModifiedBy>
  <cp:revision>20</cp:revision>
  <cp:lastPrinted>2017-04-14T16:37:06Z</cp:lastPrinted>
  <dcterms:created xsi:type="dcterms:W3CDTF">2017-04-13T15:57:45Z</dcterms:created>
  <dcterms:modified xsi:type="dcterms:W3CDTF">2017-04-15T17:12:02Z</dcterms:modified>
</cp:coreProperties>
</file>